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3"/>
  </p:notesMasterIdLst>
  <p:sldIdLst>
    <p:sldId id="257" r:id="rId2"/>
  </p:sldIdLst>
  <p:sldSz cx="10693400" cy="1514475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에스코어 드림 2 ExtraLight" panose="020B0203030302020204" pitchFamily="34" charset="-127"/>
      <p:regular r:id="rId12"/>
    </p:embeddedFont>
    <p:embeddedFont>
      <p:font typeface="에스코어 드림 3 Light" panose="020B0303030302020204" pitchFamily="34" charset="-127"/>
      <p:regular r:id="rId13"/>
    </p:embeddedFont>
    <p:embeddedFont>
      <p:font typeface="에스코어 드림 4 Regular" panose="020B0503030302020204" pitchFamily="34" charset="-127"/>
      <p:regular r:id="rId14"/>
    </p:embeddedFont>
    <p:embeddedFont>
      <p:font typeface="에스코어 드림 6 Bold" panose="020B0703030302020204" pitchFamily="34" charset="-127"/>
      <p:bold r:id="rId15"/>
    </p:embeddedFont>
  </p:embeddedFontLst>
  <p:defaultTextStyle>
    <a:defPPr>
      <a:defRPr lang="ko-KR"/>
    </a:defPPr>
    <a:lvl1pPr marL="0" algn="l" defTabSz="1409273" rtl="0" eaLnBrk="1" latinLnBrk="1" hangingPunct="1">
      <a:defRPr sz="2774" kern="1200">
        <a:solidFill>
          <a:schemeClr val="tx1"/>
        </a:solidFill>
        <a:latin typeface="+mn-lt"/>
        <a:ea typeface="+mn-ea"/>
        <a:cs typeface="+mn-cs"/>
      </a:defRPr>
    </a:lvl1pPr>
    <a:lvl2pPr marL="704637" algn="l" defTabSz="1409273" rtl="0" eaLnBrk="1" latinLnBrk="1" hangingPunct="1">
      <a:defRPr sz="2774" kern="1200">
        <a:solidFill>
          <a:schemeClr val="tx1"/>
        </a:solidFill>
        <a:latin typeface="+mn-lt"/>
        <a:ea typeface="+mn-ea"/>
        <a:cs typeface="+mn-cs"/>
      </a:defRPr>
    </a:lvl2pPr>
    <a:lvl3pPr marL="1409273" algn="l" defTabSz="1409273" rtl="0" eaLnBrk="1" latinLnBrk="1" hangingPunct="1">
      <a:defRPr sz="2774" kern="1200">
        <a:solidFill>
          <a:schemeClr val="tx1"/>
        </a:solidFill>
        <a:latin typeface="+mn-lt"/>
        <a:ea typeface="+mn-ea"/>
        <a:cs typeface="+mn-cs"/>
      </a:defRPr>
    </a:lvl3pPr>
    <a:lvl4pPr marL="2113910" algn="l" defTabSz="1409273" rtl="0" eaLnBrk="1" latinLnBrk="1" hangingPunct="1">
      <a:defRPr sz="2774" kern="1200">
        <a:solidFill>
          <a:schemeClr val="tx1"/>
        </a:solidFill>
        <a:latin typeface="+mn-lt"/>
        <a:ea typeface="+mn-ea"/>
        <a:cs typeface="+mn-cs"/>
      </a:defRPr>
    </a:lvl4pPr>
    <a:lvl5pPr marL="2818547" algn="l" defTabSz="1409273" rtl="0" eaLnBrk="1" latinLnBrk="1" hangingPunct="1">
      <a:defRPr sz="2774" kern="1200">
        <a:solidFill>
          <a:schemeClr val="tx1"/>
        </a:solidFill>
        <a:latin typeface="+mn-lt"/>
        <a:ea typeface="+mn-ea"/>
        <a:cs typeface="+mn-cs"/>
      </a:defRPr>
    </a:lvl5pPr>
    <a:lvl6pPr marL="3523183" algn="l" defTabSz="1409273" rtl="0" eaLnBrk="1" latinLnBrk="1" hangingPunct="1">
      <a:defRPr sz="2774" kern="1200">
        <a:solidFill>
          <a:schemeClr val="tx1"/>
        </a:solidFill>
        <a:latin typeface="+mn-lt"/>
        <a:ea typeface="+mn-ea"/>
        <a:cs typeface="+mn-cs"/>
      </a:defRPr>
    </a:lvl6pPr>
    <a:lvl7pPr marL="4227820" algn="l" defTabSz="1409273" rtl="0" eaLnBrk="1" latinLnBrk="1" hangingPunct="1">
      <a:defRPr sz="2774" kern="1200">
        <a:solidFill>
          <a:schemeClr val="tx1"/>
        </a:solidFill>
        <a:latin typeface="+mn-lt"/>
        <a:ea typeface="+mn-ea"/>
        <a:cs typeface="+mn-cs"/>
      </a:defRPr>
    </a:lvl7pPr>
    <a:lvl8pPr marL="4932456" algn="l" defTabSz="1409273" rtl="0" eaLnBrk="1" latinLnBrk="1" hangingPunct="1">
      <a:defRPr sz="2774" kern="1200">
        <a:solidFill>
          <a:schemeClr val="tx1"/>
        </a:solidFill>
        <a:latin typeface="+mn-lt"/>
        <a:ea typeface="+mn-ea"/>
        <a:cs typeface="+mn-cs"/>
      </a:defRPr>
    </a:lvl8pPr>
    <a:lvl9pPr marL="5637093" algn="l" defTabSz="1409273" rtl="0" eaLnBrk="1" latinLnBrk="1" hangingPunct="1">
      <a:defRPr sz="27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ADF8"/>
    <a:srgbClr val="76C0F2"/>
    <a:srgbClr val="78CEF0"/>
    <a:srgbClr val="B5E4F7"/>
    <a:srgbClr val="C2E5E6"/>
    <a:srgbClr val="008CD0"/>
    <a:srgbClr val="004F8F"/>
    <a:srgbClr val="00457E"/>
    <a:srgbClr val="005191"/>
    <a:srgbClr val="0065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3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632588-D029-4E32-8493-35D88097008C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9975" y="1143000"/>
            <a:ext cx="2178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91B2C-752A-43FA-9081-508890445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460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09273" rtl="0" eaLnBrk="1" latinLnBrk="1" hangingPunct="1">
      <a:defRPr sz="1849" kern="1200">
        <a:solidFill>
          <a:schemeClr val="tx1"/>
        </a:solidFill>
        <a:latin typeface="+mn-lt"/>
        <a:ea typeface="+mn-ea"/>
        <a:cs typeface="+mn-cs"/>
      </a:defRPr>
    </a:lvl1pPr>
    <a:lvl2pPr marL="704637" algn="l" defTabSz="1409273" rtl="0" eaLnBrk="1" latinLnBrk="1" hangingPunct="1">
      <a:defRPr sz="1849" kern="1200">
        <a:solidFill>
          <a:schemeClr val="tx1"/>
        </a:solidFill>
        <a:latin typeface="+mn-lt"/>
        <a:ea typeface="+mn-ea"/>
        <a:cs typeface="+mn-cs"/>
      </a:defRPr>
    </a:lvl2pPr>
    <a:lvl3pPr marL="1409273" algn="l" defTabSz="1409273" rtl="0" eaLnBrk="1" latinLnBrk="1" hangingPunct="1">
      <a:defRPr sz="1849" kern="1200">
        <a:solidFill>
          <a:schemeClr val="tx1"/>
        </a:solidFill>
        <a:latin typeface="+mn-lt"/>
        <a:ea typeface="+mn-ea"/>
        <a:cs typeface="+mn-cs"/>
      </a:defRPr>
    </a:lvl3pPr>
    <a:lvl4pPr marL="2113910" algn="l" defTabSz="1409273" rtl="0" eaLnBrk="1" latinLnBrk="1" hangingPunct="1">
      <a:defRPr sz="1849" kern="1200">
        <a:solidFill>
          <a:schemeClr val="tx1"/>
        </a:solidFill>
        <a:latin typeface="+mn-lt"/>
        <a:ea typeface="+mn-ea"/>
        <a:cs typeface="+mn-cs"/>
      </a:defRPr>
    </a:lvl4pPr>
    <a:lvl5pPr marL="2818547" algn="l" defTabSz="1409273" rtl="0" eaLnBrk="1" latinLnBrk="1" hangingPunct="1">
      <a:defRPr sz="1849" kern="1200">
        <a:solidFill>
          <a:schemeClr val="tx1"/>
        </a:solidFill>
        <a:latin typeface="+mn-lt"/>
        <a:ea typeface="+mn-ea"/>
        <a:cs typeface="+mn-cs"/>
      </a:defRPr>
    </a:lvl5pPr>
    <a:lvl6pPr marL="3523183" algn="l" defTabSz="1409273" rtl="0" eaLnBrk="1" latinLnBrk="1" hangingPunct="1">
      <a:defRPr sz="1849" kern="1200">
        <a:solidFill>
          <a:schemeClr val="tx1"/>
        </a:solidFill>
        <a:latin typeface="+mn-lt"/>
        <a:ea typeface="+mn-ea"/>
        <a:cs typeface="+mn-cs"/>
      </a:defRPr>
    </a:lvl6pPr>
    <a:lvl7pPr marL="4227820" algn="l" defTabSz="1409273" rtl="0" eaLnBrk="1" latinLnBrk="1" hangingPunct="1">
      <a:defRPr sz="1849" kern="1200">
        <a:solidFill>
          <a:schemeClr val="tx1"/>
        </a:solidFill>
        <a:latin typeface="+mn-lt"/>
        <a:ea typeface="+mn-ea"/>
        <a:cs typeface="+mn-cs"/>
      </a:defRPr>
    </a:lvl7pPr>
    <a:lvl8pPr marL="4932456" algn="l" defTabSz="1409273" rtl="0" eaLnBrk="1" latinLnBrk="1" hangingPunct="1">
      <a:defRPr sz="1849" kern="1200">
        <a:solidFill>
          <a:schemeClr val="tx1"/>
        </a:solidFill>
        <a:latin typeface="+mn-lt"/>
        <a:ea typeface="+mn-ea"/>
        <a:cs typeface="+mn-cs"/>
      </a:defRPr>
    </a:lvl8pPr>
    <a:lvl9pPr marL="5637093" algn="l" defTabSz="1409273" rtl="0" eaLnBrk="1" latinLnBrk="1" hangingPunct="1">
      <a:defRPr sz="184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2478551"/>
            <a:ext cx="9089390" cy="5272617"/>
          </a:xfrm>
        </p:spPr>
        <p:txBody>
          <a:bodyPr anchor="b"/>
          <a:lstStyle>
            <a:lvl1pPr algn="ctr">
              <a:defRPr sz="701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675" y="7954501"/>
            <a:ext cx="8020050" cy="3656474"/>
          </a:xfrm>
        </p:spPr>
        <p:txBody>
          <a:bodyPr/>
          <a:lstStyle>
            <a:lvl1pPr marL="0" indent="0" algn="ctr">
              <a:buNone/>
              <a:defRPr sz="2807"/>
            </a:lvl1pPr>
            <a:lvl2pPr marL="534650" indent="0" algn="ctr">
              <a:buNone/>
              <a:defRPr sz="2339"/>
            </a:lvl2pPr>
            <a:lvl3pPr marL="1069299" indent="0" algn="ctr">
              <a:buNone/>
              <a:defRPr sz="2105"/>
            </a:lvl3pPr>
            <a:lvl4pPr marL="1603949" indent="0" algn="ctr">
              <a:buNone/>
              <a:defRPr sz="1871"/>
            </a:lvl4pPr>
            <a:lvl5pPr marL="2138599" indent="0" algn="ctr">
              <a:buNone/>
              <a:defRPr sz="1871"/>
            </a:lvl5pPr>
            <a:lvl6pPr marL="2673248" indent="0" algn="ctr">
              <a:buNone/>
              <a:defRPr sz="1871"/>
            </a:lvl6pPr>
            <a:lvl7pPr marL="3207898" indent="0" algn="ctr">
              <a:buNone/>
              <a:defRPr sz="1871"/>
            </a:lvl7pPr>
            <a:lvl8pPr marL="3742548" indent="0" algn="ctr">
              <a:buNone/>
              <a:defRPr sz="1871"/>
            </a:lvl8pPr>
            <a:lvl9pPr marL="4277197" indent="0" algn="ctr">
              <a:buNone/>
              <a:defRPr sz="187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55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8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2465" y="806318"/>
            <a:ext cx="2305764" cy="128344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172" y="806318"/>
            <a:ext cx="6783626" cy="128344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20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40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02" y="3775675"/>
            <a:ext cx="9223058" cy="6299794"/>
          </a:xfrm>
        </p:spPr>
        <p:txBody>
          <a:bodyPr anchor="b"/>
          <a:lstStyle>
            <a:lvl1pPr>
              <a:defRPr sz="701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602" y="10135067"/>
            <a:ext cx="9223058" cy="3312913"/>
          </a:xfrm>
        </p:spPr>
        <p:txBody>
          <a:bodyPr/>
          <a:lstStyle>
            <a:lvl1pPr marL="0" indent="0">
              <a:buNone/>
              <a:defRPr sz="2807">
                <a:solidFill>
                  <a:schemeClr val="tx1"/>
                </a:solidFill>
              </a:defRPr>
            </a:lvl1pPr>
            <a:lvl2pPr marL="534650" indent="0">
              <a:buNone/>
              <a:defRPr sz="2339">
                <a:solidFill>
                  <a:schemeClr val="tx1">
                    <a:tint val="75000"/>
                  </a:schemeClr>
                </a:solidFill>
              </a:defRPr>
            </a:lvl2pPr>
            <a:lvl3pPr marL="1069299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3pPr>
            <a:lvl4pPr marL="1603949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4pPr>
            <a:lvl5pPr marL="2138599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5pPr>
            <a:lvl6pPr marL="267324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6pPr>
            <a:lvl7pPr marL="320789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7pPr>
            <a:lvl8pPr marL="3742548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8pPr>
            <a:lvl9pPr marL="4277197" indent="0">
              <a:buNone/>
              <a:defRPr sz="18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0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171" y="4031588"/>
            <a:ext cx="4544695" cy="96092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3534" y="4031588"/>
            <a:ext cx="4544695" cy="960920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77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806321"/>
            <a:ext cx="9223058" cy="292728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565" y="3712568"/>
            <a:ext cx="4523809" cy="1819472"/>
          </a:xfrm>
        </p:spPr>
        <p:txBody>
          <a:bodyPr anchor="b"/>
          <a:lstStyle>
            <a:lvl1pPr marL="0" indent="0">
              <a:buNone/>
              <a:defRPr sz="2807" b="1"/>
            </a:lvl1pPr>
            <a:lvl2pPr marL="534650" indent="0">
              <a:buNone/>
              <a:defRPr sz="2339" b="1"/>
            </a:lvl2pPr>
            <a:lvl3pPr marL="1069299" indent="0">
              <a:buNone/>
              <a:defRPr sz="2105" b="1"/>
            </a:lvl3pPr>
            <a:lvl4pPr marL="1603949" indent="0">
              <a:buNone/>
              <a:defRPr sz="1871" b="1"/>
            </a:lvl4pPr>
            <a:lvl5pPr marL="2138599" indent="0">
              <a:buNone/>
              <a:defRPr sz="1871" b="1"/>
            </a:lvl5pPr>
            <a:lvl6pPr marL="2673248" indent="0">
              <a:buNone/>
              <a:defRPr sz="1871" b="1"/>
            </a:lvl6pPr>
            <a:lvl7pPr marL="3207898" indent="0">
              <a:buNone/>
              <a:defRPr sz="1871" b="1"/>
            </a:lvl7pPr>
            <a:lvl8pPr marL="3742548" indent="0">
              <a:buNone/>
              <a:defRPr sz="1871" b="1"/>
            </a:lvl8pPr>
            <a:lvl9pPr marL="4277197" indent="0">
              <a:buNone/>
              <a:defRPr sz="1871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565" y="5532040"/>
            <a:ext cx="4523809" cy="813679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3534" y="3712568"/>
            <a:ext cx="4546088" cy="1819472"/>
          </a:xfrm>
        </p:spPr>
        <p:txBody>
          <a:bodyPr anchor="b"/>
          <a:lstStyle>
            <a:lvl1pPr marL="0" indent="0">
              <a:buNone/>
              <a:defRPr sz="2807" b="1"/>
            </a:lvl1pPr>
            <a:lvl2pPr marL="534650" indent="0">
              <a:buNone/>
              <a:defRPr sz="2339" b="1"/>
            </a:lvl2pPr>
            <a:lvl3pPr marL="1069299" indent="0">
              <a:buNone/>
              <a:defRPr sz="2105" b="1"/>
            </a:lvl3pPr>
            <a:lvl4pPr marL="1603949" indent="0">
              <a:buNone/>
              <a:defRPr sz="1871" b="1"/>
            </a:lvl4pPr>
            <a:lvl5pPr marL="2138599" indent="0">
              <a:buNone/>
              <a:defRPr sz="1871" b="1"/>
            </a:lvl5pPr>
            <a:lvl6pPr marL="2673248" indent="0">
              <a:buNone/>
              <a:defRPr sz="1871" b="1"/>
            </a:lvl6pPr>
            <a:lvl7pPr marL="3207898" indent="0">
              <a:buNone/>
              <a:defRPr sz="1871" b="1"/>
            </a:lvl7pPr>
            <a:lvl8pPr marL="3742548" indent="0">
              <a:buNone/>
              <a:defRPr sz="1871" b="1"/>
            </a:lvl8pPr>
            <a:lvl9pPr marL="4277197" indent="0">
              <a:buNone/>
              <a:defRPr sz="1871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3534" y="5532040"/>
            <a:ext cx="4546088" cy="8136799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6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64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9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1009650"/>
            <a:ext cx="3448900" cy="3533775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6088" y="2180567"/>
            <a:ext cx="5413534" cy="10762589"/>
          </a:xfrm>
        </p:spPr>
        <p:txBody>
          <a:bodyPr/>
          <a:lstStyle>
            <a:lvl1pPr>
              <a:defRPr sz="3742"/>
            </a:lvl1pPr>
            <a:lvl2pPr>
              <a:defRPr sz="3274"/>
            </a:lvl2pPr>
            <a:lvl3pPr>
              <a:defRPr sz="2807"/>
            </a:lvl3pPr>
            <a:lvl4pPr>
              <a:defRPr sz="2339"/>
            </a:lvl4pPr>
            <a:lvl5pPr>
              <a:defRPr sz="2339"/>
            </a:lvl5pPr>
            <a:lvl6pPr>
              <a:defRPr sz="2339"/>
            </a:lvl6pPr>
            <a:lvl7pPr>
              <a:defRPr sz="2339"/>
            </a:lvl7pPr>
            <a:lvl8pPr>
              <a:defRPr sz="2339"/>
            </a:lvl8pPr>
            <a:lvl9pPr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4" y="4543425"/>
            <a:ext cx="3448900" cy="8417257"/>
          </a:xfrm>
        </p:spPr>
        <p:txBody>
          <a:bodyPr/>
          <a:lstStyle>
            <a:lvl1pPr marL="0" indent="0">
              <a:buNone/>
              <a:defRPr sz="1871"/>
            </a:lvl1pPr>
            <a:lvl2pPr marL="534650" indent="0">
              <a:buNone/>
              <a:defRPr sz="1637"/>
            </a:lvl2pPr>
            <a:lvl3pPr marL="1069299" indent="0">
              <a:buNone/>
              <a:defRPr sz="1403"/>
            </a:lvl3pPr>
            <a:lvl4pPr marL="1603949" indent="0">
              <a:buNone/>
              <a:defRPr sz="1169"/>
            </a:lvl4pPr>
            <a:lvl5pPr marL="2138599" indent="0">
              <a:buNone/>
              <a:defRPr sz="1169"/>
            </a:lvl5pPr>
            <a:lvl6pPr marL="2673248" indent="0">
              <a:buNone/>
              <a:defRPr sz="1169"/>
            </a:lvl6pPr>
            <a:lvl7pPr marL="3207898" indent="0">
              <a:buNone/>
              <a:defRPr sz="1169"/>
            </a:lvl7pPr>
            <a:lvl8pPr marL="3742548" indent="0">
              <a:buNone/>
              <a:defRPr sz="1169"/>
            </a:lvl8pPr>
            <a:lvl9pPr marL="4277197" indent="0">
              <a:buNone/>
              <a:defRPr sz="116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0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564" y="1009650"/>
            <a:ext cx="3448900" cy="3533775"/>
          </a:xfrm>
        </p:spPr>
        <p:txBody>
          <a:bodyPr anchor="b"/>
          <a:lstStyle>
            <a:lvl1pPr>
              <a:defRPr sz="374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6088" y="2180567"/>
            <a:ext cx="5413534" cy="10762589"/>
          </a:xfrm>
        </p:spPr>
        <p:txBody>
          <a:bodyPr anchor="t"/>
          <a:lstStyle>
            <a:lvl1pPr marL="0" indent="0">
              <a:buNone/>
              <a:defRPr sz="3742"/>
            </a:lvl1pPr>
            <a:lvl2pPr marL="534650" indent="0">
              <a:buNone/>
              <a:defRPr sz="3274"/>
            </a:lvl2pPr>
            <a:lvl3pPr marL="1069299" indent="0">
              <a:buNone/>
              <a:defRPr sz="2807"/>
            </a:lvl3pPr>
            <a:lvl4pPr marL="1603949" indent="0">
              <a:buNone/>
              <a:defRPr sz="2339"/>
            </a:lvl4pPr>
            <a:lvl5pPr marL="2138599" indent="0">
              <a:buNone/>
              <a:defRPr sz="2339"/>
            </a:lvl5pPr>
            <a:lvl6pPr marL="2673248" indent="0">
              <a:buNone/>
              <a:defRPr sz="2339"/>
            </a:lvl6pPr>
            <a:lvl7pPr marL="3207898" indent="0">
              <a:buNone/>
              <a:defRPr sz="2339"/>
            </a:lvl7pPr>
            <a:lvl8pPr marL="3742548" indent="0">
              <a:buNone/>
              <a:defRPr sz="2339"/>
            </a:lvl8pPr>
            <a:lvl9pPr marL="4277197" indent="0">
              <a:buNone/>
              <a:defRPr sz="233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564" y="4543425"/>
            <a:ext cx="3448900" cy="8417257"/>
          </a:xfrm>
        </p:spPr>
        <p:txBody>
          <a:bodyPr/>
          <a:lstStyle>
            <a:lvl1pPr marL="0" indent="0">
              <a:buNone/>
              <a:defRPr sz="1871"/>
            </a:lvl1pPr>
            <a:lvl2pPr marL="534650" indent="0">
              <a:buNone/>
              <a:defRPr sz="1637"/>
            </a:lvl2pPr>
            <a:lvl3pPr marL="1069299" indent="0">
              <a:buNone/>
              <a:defRPr sz="1403"/>
            </a:lvl3pPr>
            <a:lvl4pPr marL="1603949" indent="0">
              <a:buNone/>
              <a:defRPr sz="1169"/>
            </a:lvl4pPr>
            <a:lvl5pPr marL="2138599" indent="0">
              <a:buNone/>
              <a:defRPr sz="1169"/>
            </a:lvl5pPr>
            <a:lvl6pPr marL="2673248" indent="0">
              <a:buNone/>
              <a:defRPr sz="1169"/>
            </a:lvl6pPr>
            <a:lvl7pPr marL="3207898" indent="0">
              <a:buNone/>
              <a:defRPr sz="1169"/>
            </a:lvl7pPr>
            <a:lvl8pPr marL="3742548" indent="0">
              <a:buNone/>
              <a:defRPr sz="1169"/>
            </a:lvl8pPr>
            <a:lvl9pPr marL="4277197" indent="0">
              <a:buNone/>
              <a:defRPr sz="116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61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171" y="806321"/>
            <a:ext cx="9223058" cy="2927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171" y="4031588"/>
            <a:ext cx="9223058" cy="96092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171" y="14036943"/>
            <a:ext cx="2406015" cy="806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86D77-AFF2-4E88-93C4-C5A07776F247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2189" y="14036943"/>
            <a:ext cx="3609023" cy="806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2214" y="14036943"/>
            <a:ext cx="2406015" cy="8063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1F3-77EE-4BF2-8A73-43EDA6935B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2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69299" rtl="0" eaLnBrk="1" latinLnBrk="1" hangingPunct="1">
        <a:lnSpc>
          <a:spcPct val="90000"/>
        </a:lnSpc>
        <a:spcBef>
          <a:spcPct val="0"/>
        </a:spcBef>
        <a:buNone/>
        <a:defRPr sz="51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325" indent="-267325" algn="l" defTabSz="1069299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3274" kern="1200">
          <a:solidFill>
            <a:schemeClr val="tx1"/>
          </a:solidFill>
          <a:latin typeface="+mn-lt"/>
          <a:ea typeface="+mn-ea"/>
          <a:cs typeface="+mn-cs"/>
        </a:defRPr>
      </a:lvl1pPr>
      <a:lvl2pPr marL="801975" indent="-267325" algn="l" defTabSz="1069299" rtl="0" eaLnBrk="1" latinLnBrk="1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336624" indent="-267325" algn="l" defTabSz="1069299" rtl="0" eaLnBrk="1" latinLnBrk="1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339" kern="1200">
          <a:solidFill>
            <a:schemeClr val="tx1"/>
          </a:solidFill>
          <a:latin typeface="+mn-lt"/>
          <a:ea typeface="+mn-ea"/>
          <a:cs typeface="+mn-cs"/>
        </a:defRPr>
      </a:lvl3pPr>
      <a:lvl4pPr marL="1871274" indent="-267325" algn="l" defTabSz="1069299" rtl="0" eaLnBrk="1" latinLnBrk="1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405924" indent="-267325" algn="l" defTabSz="1069299" rtl="0" eaLnBrk="1" latinLnBrk="1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940573" indent="-267325" algn="l" defTabSz="1069299" rtl="0" eaLnBrk="1" latinLnBrk="1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475223" indent="-267325" algn="l" defTabSz="1069299" rtl="0" eaLnBrk="1" latinLnBrk="1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4009873" indent="-267325" algn="l" defTabSz="1069299" rtl="0" eaLnBrk="1" latinLnBrk="1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544522" indent="-267325" algn="l" defTabSz="1069299" rtl="0" eaLnBrk="1" latinLnBrk="1" hangingPunct="1">
        <a:lnSpc>
          <a:spcPct val="90000"/>
        </a:lnSpc>
        <a:spcBef>
          <a:spcPts val="585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9299" rtl="0" eaLnBrk="1" latinLnBrk="1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1pPr>
      <a:lvl2pPr marL="534650" algn="l" defTabSz="1069299" rtl="0" eaLnBrk="1" latinLnBrk="1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69299" algn="l" defTabSz="1069299" rtl="0" eaLnBrk="1" latinLnBrk="1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3pPr>
      <a:lvl4pPr marL="1603949" algn="l" defTabSz="1069299" rtl="0" eaLnBrk="1" latinLnBrk="1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4pPr>
      <a:lvl5pPr marL="2138599" algn="l" defTabSz="1069299" rtl="0" eaLnBrk="1" latinLnBrk="1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5pPr>
      <a:lvl6pPr marL="2673248" algn="l" defTabSz="1069299" rtl="0" eaLnBrk="1" latinLnBrk="1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6pPr>
      <a:lvl7pPr marL="3207898" algn="l" defTabSz="1069299" rtl="0" eaLnBrk="1" latinLnBrk="1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7pPr>
      <a:lvl8pPr marL="3742548" algn="l" defTabSz="1069299" rtl="0" eaLnBrk="1" latinLnBrk="1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8pPr>
      <a:lvl9pPr marL="4277197" algn="l" defTabSz="1069299" rtl="0" eaLnBrk="1" latinLnBrk="1" hangingPunct="1">
        <a:defRPr sz="21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그림 1034" descr="테이블이(가) 표시된 사진&#10;&#10;자동 생성된 설명">
            <a:extLst>
              <a:ext uri="{FF2B5EF4-FFF2-40B4-BE49-F238E27FC236}">
                <a16:creationId xmlns:a16="http://schemas.microsoft.com/office/drawing/2014/main" id="{E42013A9-ADAC-4413-96E9-C3863B10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99" y="-3066"/>
            <a:ext cx="10731972" cy="15144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DBCF60-5F82-462C-91EE-C3544062E9AE}"/>
              </a:ext>
            </a:extLst>
          </p:cNvPr>
          <p:cNvSpPr txBox="1"/>
          <p:nvPr/>
        </p:nvSpPr>
        <p:spPr>
          <a:xfrm>
            <a:off x="2245085" y="639150"/>
            <a:ext cx="51779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spc="-15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폐</a:t>
            </a:r>
            <a:r>
              <a:rPr lang="en-US" altLang="ko-KR" sz="2800" spc="-15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800" spc="-15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전문 중고거래 웹 사이트</a:t>
            </a:r>
            <a:endParaRPr lang="en-US" altLang="ko-KR" sz="2800" spc="-1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endParaRPr lang="en-US" altLang="ko-KR" sz="2800" spc="-1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/>
            <a:endParaRPr lang="ko-KR" altLang="en-US" sz="2800" spc="-15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C55A4-04F4-4198-B3E2-2CDE2A66B50C}"/>
              </a:ext>
            </a:extLst>
          </p:cNvPr>
          <p:cNvSpPr txBox="1"/>
          <p:nvPr/>
        </p:nvSpPr>
        <p:spPr>
          <a:xfrm>
            <a:off x="5381648" y="1014118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2800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BF3FDC6-9924-4E6E-A746-35A9E589680E}"/>
              </a:ext>
            </a:extLst>
          </p:cNvPr>
          <p:cNvGrpSpPr/>
          <p:nvPr/>
        </p:nvGrpSpPr>
        <p:grpSpPr>
          <a:xfrm>
            <a:off x="734957" y="2096184"/>
            <a:ext cx="4959333" cy="2170267"/>
            <a:chOff x="734957" y="1936944"/>
            <a:chExt cx="4959333" cy="2170267"/>
          </a:xfrm>
        </p:grpSpPr>
        <p:sp>
          <p:nvSpPr>
            <p:cNvPr id="15" name="오각형 41">
              <a:extLst>
                <a:ext uri="{FF2B5EF4-FFF2-40B4-BE49-F238E27FC236}">
                  <a16:creationId xmlns:a16="http://schemas.microsoft.com/office/drawing/2014/main" id="{8CF9FA25-1AF6-433E-93A7-0A2BB15AFC64}"/>
                </a:ext>
              </a:extLst>
            </p:cNvPr>
            <p:cNvSpPr/>
            <p:nvPr/>
          </p:nvSpPr>
          <p:spPr>
            <a:xfrm>
              <a:off x="809079" y="1936944"/>
              <a:ext cx="2305596" cy="441732"/>
            </a:xfrm>
            <a:prstGeom prst="homePlate">
              <a:avLst/>
            </a:prstGeom>
            <a:solidFill>
              <a:srgbClr val="68AD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15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배경 및</a:t>
              </a:r>
              <a:r>
                <a:rPr lang="en-US" altLang="ko-KR" sz="15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5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목적</a:t>
              </a:r>
              <a:endParaRPr lang="en-US" altLang="ko-KR" sz="15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F1DA46-29E9-4793-B595-694F468D1C8A}"/>
                </a:ext>
              </a:extLst>
            </p:cNvPr>
            <p:cNvSpPr txBox="1"/>
            <p:nvPr/>
          </p:nvSpPr>
          <p:spPr>
            <a:xfrm>
              <a:off x="734957" y="2506773"/>
              <a:ext cx="495933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▶ 사업자 폐기물량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(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폐업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)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은 매년 증가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-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환경 보호 필요성</a:t>
              </a:r>
              <a:endPara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just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▶ 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C2C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거래 활성화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중고거래 시장 규모 급성장</a:t>
              </a:r>
              <a:endPara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just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▶ 폐업 사업장 및 신규 창업소의 금전적 손실을 줄여</a:t>
              </a:r>
              <a:endPara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just"/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  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사회 경제 부담 감소</a:t>
              </a:r>
              <a:endPara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just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▶ 중고거래를 통한 자원 순환을 통해 폐기물을 줄여</a:t>
              </a:r>
              <a:endPara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just"/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  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환경 보호에 이바지</a:t>
              </a:r>
              <a:endPara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just"/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0B83A81-CE3C-4667-A28E-5DA3A562FEB1}"/>
              </a:ext>
            </a:extLst>
          </p:cNvPr>
          <p:cNvGrpSpPr/>
          <p:nvPr/>
        </p:nvGrpSpPr>
        <p:grpSpPr>
          <a:xfrm>
            <a:off x="804604" y="6917197"/>
            <a:ext cx="4514894" cy="1219295"/>
            <a:chOff x="809079" y="6317127"/>
            <a:chExt cx="4514894" cy="121929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91255848-019E-4009-BC45-4CE4D34F7199}"/>
                </a:ext>
              </a:extLst>
            </p:cNvPr>
            <p:cNvGrpSpPr/>
            <p:nvPr/>
          </p:nvGrpSpPr>
          <p:grpSpPr>
            <a:xfrm>
              <a:off x="1100102" y="6783396"/>
              <a:ext cx="4223871" cy="753026"/>
              <a:chOff x="19429" y="7597961"/>
              <a:chExt cx="6044073" cy="1077529"/>
            </a:xfrm>
          </p:grpSpPr>
          <p:pic>
            <p:nvPicPr>
              <p:cNvPr id="1032" name="Picture 8" descr="apache web server png에 대한 이미지 검색결과">
                <a:extLst>
                  <a:ext uri="{FF2B5EF4-FFF2-40B4-BE49-F238E27FC236}">
                    <a16:creationId xmlns:a16="http://schemas.microsoft.com/office/drawing/2014/main" id="{CE8A78DF-D481-4FB4-A748-67D8634106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29" y="7687682"/>
                <a:ext cx="1206781" cy="987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관련 이미지">
                <a:extLst>
                  <a:ext uri="{FF2B5EF4-FFF2-40B4-BE49-F238E27FC236}">
                    <a16:creationId xmlns:a16="http://schemas.microsoft.com/office/drawing/2014/main" id="{BD773614-C927-42F8-86D5-BF4104D7CC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446" y="7597961"/>
                <a:ext cx="2087100" cy="1043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maria db png에 대한 이미지 검색결과">
                <a:extLst>
                  <a:ext uri="{FF2B5EF4-FFF2-40B4-BE49-F238E27FC236}">
                    <a16:creationId xmlns:a16="http://schemas.microsoft.com/office/drawing/2014/main" id="{B01656D4-8D51-4945-ADB1-85CE4005E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2458" y="7692199"/>
                <a:ext cx="1108028" cy="833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linux redhat png에 대한 이미지 검색결과">
                <a:extLst>
                  <a:ext uri="{FF2B5EF4-FFF2-40B4-BE49-F238E27FC236}">
                    <a16:creationId xmlns:a16="http://schemas.microsoft.com/office/drawing/2014/main" id="{5996C4B4-8030-4E40-A04F-EE2625B370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2359" y="7610738"/>
                <a:ext cx="1891143" cy="10435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오각형 41">
              <a:extLst>
                <a:ext uri="{FF2B5EF4-FFF2-40B4-BE49-F238E27FC236}">
                  <a16:creationId xmlns:a16="http://schemas.microsoft.com/office/drawing/2014/main" id="{554076BD-43AC-4DFE-B43E-30821CF40D02}"/>
                </a:ext>
              </a:extLst>
            </p:cNvPr>
            <p:cNvSpPr/>
            <p:nvPr/>
          </p:nvSpPr>
          <p:spPr>
            <a:xfrm>
              <a:off x="809079" y="6317127"/>
              <a:ext cx="2305596" cy="441732"/>
            </a:xfrm>
            <a:prstGeom prst="homePlate">
              <a:avLst/>
            </a:prstGeom>
            <a:solidFill>
              <a:srgbClr val="68AD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사용 기술</a:t>
              </a:r>
              <a:endParaRPr lang="en-US" altLang="ko-KR" sz="15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F2AA609-0737-4EC6-840A-C4D839BA7D1E}"/>
              </a:ext>
            </a:extLst>
          </p:cNvPr>
          <p:cNvGrpSpPr/>
          <p:nvPr/>
        </p:nvGrpSpPr>
        <p:grpSpPr>
          <a:xfrm>
            <a:off x="804604" y="11395187"/>
            <a:ext cx="4757795" cy="2404110"/>
            <a:chOff x="804604" y="10438083"/>
            <a:chExt cx="4757795" cy="2404110"/>
          </a:xfrm>
        </p:grpSpPr>
        <p:sp>
          <p:nvSpPr>
            <p:cNvPr id="18" name="오각형 41">
              <a:extLst>
                <a:ext uri="{FF2B5EF4-FFF2-40B4-BE49-F238E27FC236}">
                  <a16:creationId xmlns:a16="http://schemas.microsoft.com/office/drawing/2014/main" id="{A8B4EAC6-87C2-465D-AFB5-71980F0837BA}"/>
                </a:ext>
              </a:extLst>
            </p:cNvPr>
            <p:cNvSpPr/>
            <p:nvPr/>
          </p:nvSpPr>
          <p:spPr>
            <a:xfrm>
              <a:off x="804604" y="10438083"/>
              <a:ext cx="2305596" cy="441732"/>
            </a:xfrm>
            <a:prstGeom prst="homePlate">
              <a:avLst/>
            </a:prstGeom>
            <a:solidFill>
              <a:srgbClr val="68AD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Diagram</a:t>
              </a:r>
            </a:p>
          </p:txBody>
        </p:sp>
        <p:pic>
          <p:nvPicPr>
            <p:cNvPr id="127" name="그림 126" descr="텍스트, 지도이(가) 표시된 사진&#10;&#10;자동 생성된 설명">
              <a:extLst>
                <a:ext uri="{FF2B5EF4-FFF2-40B4-BE49-F238E27FC236}">
                  <a16:creationId xmlns:a16="http://schemas.microsoft.com/office/drawing/2014/main" id="{1D00D401-2124-41D0-9149-BD1BB0E7B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555" y="11096978"/>
              <a:ext cx="2285095" cy="13836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F092B89D-C42F-41D3-8B4D-C0E67F318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4012" y="11096978"/>
              <a:ext cx="2088111" cy="1380795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0342FCC-D0F4-445F-B1FC-913D21AB390E}"/>
                </a:ext>
              </a:extLst>
            </p:cNvPr>
            <p:cNvSpPr txBox="1"/>
            <p:nvPr/>
          </p:nvSpPr>
          <p:spPr>
            <a:xfrm>
              <a:off x="1072596" y="12534416"/>
              <a:ext cx="208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▲ 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Use Case Diagram 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D20D680-2597-4B00-92AA-1659E819240A}"/>
                </a:ext>
              </a:extLst>
            </p:cNvPr>
            <p:cNvSpPr txBox="1"/>
            <p:nvPr/>
          </p:nvSpPr>
          <p:spPr>
            <a:xfrm>
              <a:off x="3474287" y="12534415"/>
              <a:ext cx="208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▲ 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DB Class Diagram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41AB38A-057B-4886-AC0C-BD7AD9EDFB5E}"/>
              </a:ext>
            </a:extLst>
          </p:cNvPr>
          <p:cNvGrpSpPr/>
          <p:nvPr/>
        </p:nvGrpSpPr>
        <p:grpSpPr>
          <a:xfrm>
            <a:off x="808763" y="8468159"/>
            <a:ext cx="4754679" cy="2605567"/>
            <a:chOff x="809079" y="7653607"/>
            <a:chExt cx="4754679" cy="2605567"/>
          </a:xfrm>
        </p:grpSpPr>
        <p:sp>
          <p:nvSpPr>
            <p:cNvPr id="20" name="오각형 41">
              <a:extLst>
                <a:ext uri="{FF2B5EF4-FFF2-40B4-BE49-F238E27FC236}">
                  <a16:creationId xmlns:a16="http://schemas.microsoft.com/office/drawing/2014/main" id="{A58288B6-920D-4BD5-9A45-BA6A0B392ED2}"/>
                </a:ext>
              </a:extLst>
            </p:cNvPr>
            <p:cNvSpPr/>
            <p:nvPr/>
          </p:nvSpPr>
          <p:spPr>
            <a:xfrm>
              <a:off x="809079" y="7653607"/>
              <a:ext cx="2305596" cy="441732"/>
            </a:xfrm>
            <a:prstGeom prst="homePlate">
              <a:avLst/>
            </a:prstGeom>
            <a:solidFill>
              <a:srgbClr val="68AD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시스템 구성도</a:t>
              </a:r>
              <a:endParaRPr lang="en-US" altLang="ko-KR" sz="15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DB9F2B8-70F4-4565-99CA-4ED64818A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5236" y="8187417"/>
              <a:ext cx="4498522" cy="2071757"/>
            </a:xfrm>
            <a:prstGeom prst="rect">
              <a:avLst/>
            </a:prstGeom>
          </p:spPr>
        </p:pic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730256F-58E1-474E-A5BE-E404B3974460}"/>
              </a:ext>
            </a:extLst>
          </p:cNvPr>
          <p:cNvGrpSpPr/>
          <p:nvPr/>
        </p:nvGrpSpPr>
        <p:grpSpPr>
          <a:xfrm>
            <a:off x="804604" y="4309168"/>
            <a:ext cx="4647770" cy="2569094"/>
            <a:chOff x="809079" y="3698456"/>
            <a:chExt cx="4647770" cy="2569094"/>
          </a:xfrm>
        </p:grpSpPr>
        <p:sp>
          <p:nvSpPr>
            <p:cNvPr id="16" name="오각형 41">
              <a:extLst>
                <a:ext uri="{FF2B5EF4-FFF2-40B4-BE49-F238E27FC236}">
                  <a16:creationId xmlns:a16="http://schemas.microsoft.com/office/drawing/2014/main" id="{7C726EA0-86CE-4E08-86C0-23B286E80BE1}"/>
                </a:ext>
              </a:extLst>
            </p:cNvPr>
            <p:cNvSpPr/>
            <p:nvPr/>
          </p:nvSpPr>
          <p:spPr>
            <a:xfrm>
              <a:off x="809079" y="3698456"/>
              <a:ext cx="2305596" cy="441732"/>
            </a:xfrm>
            <a:prstGeom prst="homePlate">
              <a:avLst/>
            </a:prstGeom>
            <a:solidFill>
              <a:srgbClr val="68AD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목표</a:t>
              </a:r>
              <a:endParaRPr lang="en-US" altLang="ko-KR" sz="15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16306E1-1146-43EA-831F-6793F4CF2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9636" y="4257964"/>
              <a:ext cx="4527213" cy="2009586"/>
            </a:xfrm>
            <a:prstGeom prst="rect">
              <a:avLst/>
            </a:prstGeom>
          </p:spPr>
        </p:pic>
      </p:grp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BC61B407-4658-4398-958E-3C7D80AC99D6}"/>
              </a:ext>
            </a:extLst>
          </p:cNvPr>
          <p:cNvCxnSpPr>
            <a:cxnSpLocks/>
          </p:cNvCxnSpPr>
          <p:nvPr/>
        </p:nvCxnSpPr>
        <p:spPr>
          <a:xfrm>
            <a:off x="5765953" y="4081211"/>
            <a:ext cx="0" cy="993197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26861324-BA1D-4F31-945A-8FDAD15F29F3}"/>
              </a:ext>
            </a:extLst>
          </p:cNvPr>
          <p:cNvGrpSpPr/>
          <p:nvPr/>
        </p:nvGrpSpPr>
        <p:grpSpPr>
          <a:xfrm>
            <a:off x="5938576" y="4081211"/>
            <a:ext cx="4450431" cy="3950845"/>
            <a:chOff x="5938576" y="4798536"/>
            <a:chExt cx="4450431" cy="3950845"/>
          </a:xfrm>
        </p:grpSpPr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99C71290-BE97-4C04-9A3F-30F19BCAC622}"/>
                </a:ext>
              </a:extLst>
            </p:cNvPr>
            <p:cNvGrpSpPr/>
            <p:nvPr/>
          </p:nvGrpSpPr>
          <p:grpSpPr>
            <a:xfrm>
              <a:off x="5938576" y="4798536"/>
              <a:ext cx="4450431" cy="2390380"/>
              <a:chOff x="6075056" y="4769850"/>
              <a:chExt cx="4450431" cy="2390380"/>
            </a:xfrm>
          </p:grpSpPr>
          <p:sp>
            <p:nvSpPr>
              <p:cNvPr id="83" name="오각형 41">
                <a:extLst>
                  <a:ext uri="{FF2B5EF4-FFF2-40B4-BE49-F238E27FC236}">
                    <a16:creationId xmlns:a16="http://schemas.microsoft.com/office/drawing/2014/main" id="{22603787-B48B-4668-B461-493A8BCE5E33}"/>
                  </a:ext>
                </a:extLst>
              </p:cNvPr>
              <p:cNvSpPr/>
              <p:nvPr/>
            </p:nvSpPr>
            <p:spPr>
              <a:xfrm>
                <a:off x="6075056" y="4769850"/>
                <a:ext cx="2305596" cy="441732"/>
              </a:xfrm>
              <a:prstGeom prst="homePlate">
                <a:avLst/>
              </a:prstGeom>
              <a:solidFill>
                <a:srgbClr val="68AD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프로젝트 관리</a:t>
                </a:r>
                <a:endParaRPr lang="en-US" altLang="ko-KR" sz="1500" b="1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5173628C-A549-43E4-99F9-487309417C0A}"/>
                  </a:ext>
                </a:extLst>
              </p:cNvPr>
              <p:cNvGrpSpPr/>
              <p:nvPr/>
            </p:nvGrpSpPr>
            <p:grpSpPr>
              <a:xfrm>
                <a:off x="6127362" y="5409438"/>
                <a:ext cx="4398125" cy="1750792"/>
                <a:chOff x="6127362" y="5306704"/>
                <a:chExt cx="4398125" cy="1750792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A0A6EDF6-1131-4B5D-943A-E34535B753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27362" y="5316944"/>
                  <a:ext cx="2211325" cy="138373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84" name="그림 83">
                  <a:extLst>
                    <a:ext uri="{FF2B5EF4-FFF2-40B4-BE49-F238E27FC236}">
                      <a16:creationId xmlns:a16="http://schemas.microsoft.com/office/drawing/2014/main" id="{FFD838F2-CBE2-469C-8FB7-0DF1D9954F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72932" y="5306704"/>
                  <a:ext cx="2037925" cy="139397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DDADB405-A8EB-4683-BC03-9880693E4885}"/>
                    </a:ext>
                  </a:extLst>
                </p:cNvPr>
                <p:cNvSpPr txBox="1"/>
                <p:nvPr/>
              </p:nvSpPr>
              <p:spPr>
                <a:xfrm>
                  <a:off x="6183798" y="6749719"/>
                  <a:ext cx="20881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에스코어 드림 2 ExtraLight" panose="020B0203030302020204" pitchFamily="34" charset="-127"/>
                      <a:ea typeface="에스코어 드림 2 ExtraLight" panose="020B0203030302020204" pitchFamily="34" charset="-127"/>
                    </a:rPr>
                    <a:t>▲ </a:t>
                  </a:r>
                  <a:r>
                    <a:rPr lang="en-US" altLang="ko-KR" sz="1400" dirty="0">
                      <a:latin typeface="에스코어 드림 2 ExtraLight" panose="020B0203030302020204" pitchFamily="34" charset="-127"/>
                      <a:ea typeface="에스코어 드림 2 ExtraLight" panose="020B0203030302020204" pitchFamily="34" charset="-127"/>
                    </a:rPr>
                    <a:t>Pert Chart</a:t>
                  </a:r>
                </a:p>
              </p:txBody>
            </p: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7B394501-275C-4C75-AEFB-6CA98F22819C}"/>
                    </a:ext>
                  </a:extLst>
                </p:cNvPr>
                <p:cNvSpPr txBox="1"/>
                <p:nvPr/>
              </p:nvSpPr>
              <p:spPr>
                <a:xfrm>
                  <a:off x="8437375" y="6749719"/>
                  <a:ext cx="208811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latin typeface="에스코어 드림 2 ExtraLight" panose="020B0203030302020204" pitchFamily="34" charset="-127"/>
                      <a:ea typeface="에스코어 드림 2 ExtraLight" panose="020B0203030302020204" pitchFamily="34" charset="-127"/>
                    </a:rPr>
                    <a:t>▲ 예산 소요 계획</a:t>
                  </a:r>
                  <a:endParaRPr lang="en-US" altLang="ko-KR" sz="1400" dirty="0"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endParaRPr>
                </a:p>
              </p:txBody>
            </p:sp>
          </p:grpSp>
        </p:grpSp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7BF52414-EB49-4F15-B359-8A837F756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38576" y="7317634"/>
              <a:ext cx="4435800" cy="1066351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98DEFB4-FF0C-4B6C-9AF3-C5A6A6B20015}"/>
                </a:ext>
              </a:extLst>
            </p:cNvPr>
            <p:cNvSpPr txBox="1"/>
            <p:nvPr/>
          </p:nvSpPr>
          <p:spPr>
            <a:xfrm>
              <a:off x="7231933" y="8441604"/>
              <a:ext cx="20881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▲ 리스크 위험 분석</a:t>
              </a:r>
              <a:endPara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19" name="오각형 41">
            <a:extLst>
              <a:ext uri="{FF2B5EF4-FFF2-40B4-BE49-F238E27FC236}">
                <a16:creationId xmlns:a16="http://schemas.microsoft.com/office/drawing/2014/main" id="{22603787-B48B-4668-B461-493A8BCE5E33}"/>
              </a:ext>
            </a:extLst>
          </p:cNvPr>
          <p:cNvSpPr/>
          <p:nvPr/>
        </p:nvSpPr>
        <p:spPr>
          <a:xfrm>
            <a:off x="5940045" y="8289491"/>
            <a:ext cx="2305596" cy="441732"/>
          </a:xfrm>
          <a:prstGeom prst="homePlate">
            <a:avLst/>
          </a:prstGeom>
          <a:solidFill>
            <a:srgbClr val="68A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5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결과</a:t>
            </a:r>
            <a:endParaRPr lang="en-US" altLang="ko-KR" sz="15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14C625D-68B3-4E88-AC87-D1F1C6CE0C20}"/>
              </a:ext>
            </a:extLst>
          </p:cNvPr>
          <p:cNvGrpSpPr/>
          <p:nvPr/>
        </p:nvGrpSpPr>
        <p:grpSpPr>
          <a:xfrm>
            <a:off x="6478318" y="8795345"/>
            <a:ext cx="3252854" cy="1551638"/>
            <a:chOff x="6564209" y="9516442"/>
            <a:chExt cx="2686819" cy="1281635"/>
          </a:xfrm>
        </p:grpSpPr>
        <p:grpSp>
          <p:nvGrpSpPr>
            <p:cNvPr id="171" name="그룹 170">
              <a:extLst>
                <a:ext uri="{FF2B5EF4-FFF2-40B4-BE49-F238E27FC236}">
                  <a16:creationId xmlns:a16="http://schemas.microsoft.com/office/drawing/2014/main" id="{9C53650F-D455-44D6-83C4-89C67208F8AE}"/>
                </a:ext>
              </a:extLst>
            </p:cNvPr>
            <p:cNvGrpSpPr/>
            <p:nvPr/>
          </p:nvGrpSpPr>
          <p:grpSpPr>
            <a:xfrm>
              <a:off x="6564209" y="9596823"/>
              <a:ext cx="1717949" cy="1120874"/>
              <a:chOff x="1141968" y="1059891"/>
              <a:chExt cx="4933801" cy="2775263"/>
            </a:xfrm>
          </p:grpSpPr>
          <p:pic>
            <p:nvPicPr>
              <p:cNvPr id="175" name="그림 174">
                <a:extLst>
                  <a:ext uri="{FF2B5EF4-FFF2-40B4-BE49-F238E27FC236}">
                    <a16:creationId xmlns:a16="http://schemas.microsoft.com/office/drawing/2014/main" id="{904F5929-A109-4D76-BDC6-B0C5BF551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41968" y="1059891"/>
                <a:ext cx="4933801" cy="27752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6" name="그림 175">
                <a:extLst>
                  <a:ext uri="{FF2B5EF4-FFF2-40B4-BE49-F238E27FC236}">
                    <a16:creationId xmlns:a16="http://schemas.microsoft.com/office/drawing/2014/main" id="{DA93620D-5DC8-4D35-AD20-A685F7B930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1968" y="1238850"/>
                <a:ext cx="4877832" cy="24958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pic>
          <p:nvPicPr>
            <p:cNvPr id="178" name="그림 17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B5C3A00-51B8-471D-9B5B-67677C464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695" y="9516442"/>
              <a:ext cx="790333" cy="1281635"/>
            </a:xfrm>
            <a:prstGeom prst="rect">
              <a:avLst/>
            </a:prstGeom>
          </p:spPr>
        </p:pic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80F63CAA-6747-4989-8449-DA816EB1E387}"/>
              </a:ext>
            </a:extLst>
          </p:cNvPr>
          <p:cNvSpPr txBox="1"/>
          <p:nvPr/>
        </p:nvSpPr>
        <p:spPr>
          <a:xfrm>
            <a:off x="6128036" y="10344514"/>
            <a:ext cx="4406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▶ 해상도에 따라 레이아웃이 변환하는</a:t>
            </a:r>
            <a:r>
              <a: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ko-KR" altLang="en-US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반응형 웹 제작</a:t>
            </a:r>
            <a:endParaRPr lang="en-US" altLang="ko-KR" sz="1400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BA15AD36-BD65-4234-938A-D5654796647C}"/>
              </a:ext>
            </a:extLst>
          </p:cNvPr>
          <p:cNvGrpSpPr/>
          <p:nvPr/>
        </p:nvGrpSpPr>
        <p:grpSpPr>
          <a:xfrm>
            <a:off x="5807915" y="10875572"/>
            <a:ext cx="4959333" cy="2949390"/>
            <a:chOff x="5807915" y="11056936"/>
            <a:chExt cx="4959333" cy="2949390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63318CEE-0AD5-4E9F-8E59-4C09A2B44172}"/>
                </a:ext>
              </a:extLst>
            </p:cNvPr>
            <p:cNvGrpSpPr/>
            <p:nvPr/>
          </p:nvGrpSpPr>
          <p:grpSpPr>
            <a:xfrm>
              <a:off x="6380312" y="11056936"/>
              <a:ext cx="3787804" cy="2190449"/>
              <a:chOff x="6240331" y="11041565"/>
              <a:chExt cx="4208608" cy="2433796"/>
            </a:xfrm>
          </p:grpSpPr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44DC9AE7-97A1-4AEF-8834-3D614C478483}"/>
                  </a:ext>
                </a:extLst>
              </p:cNvPr>
              <p:cNvGrpSpPr/>
              <p:nvPr/>
            </p:nvGrpSpPr>
            <p:grpSpPr>
              <a:xfrm>
                <a:off x="6240331" y="11047177"/>
                <a:ext cx="1289931" cy="2428184"/>
                <a:chOff x="6187322" y="11051377"/>
                <a:chExt cx="1146631" cy="1945260"/>
              </a:xfrm>
            </p:grpSpPr>
            <p:pic>
              <p:nvPicPr>
                <p:cNvPr id="180" name="그림 179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9C30D494-AEF5-4562-BF85-35E25242B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87322" y="11051377"/>
                  <a:ext cx="1146631" cy="1945260"/>
                </a:xfrm>
                <a:prstGeom prst="rect">
                  <a:avLst/>
                </a:prstGeom>
              </p:spPr>
            </p:pic>
            <p:pic>
              <p:nvPicPr>
                <p:cNvPr id="181" name="그림 180">
                  <a:extLst>
                    <a:ext uri="{FF2B5EF4-FFF2-40B4-BE49-F238E27FC236}">
                      <a16:creationId xmlns:a16="http://schemas.microsoft.com/office/drawing/2014/main" id="{C15459D1-516F-445A-935B-1230E0D6C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63202" y="11314705"/>
                  <a:ext cx="935105" cy="1407381"/>
                </a:xfrm>
                <a:prstGeom prst="rect">
                  <a:avLst/>
                </a:prstGeom>
              </p:spPr>
            </p:pic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8512970F-A522-419A-BD31-6F0E4BB17D75}"/>
                  </a:ext>
                </a:extLst>
              </p:cNvPr>
              <p:cNvGrpSpPr/>
              <p:nvPr/>
            </p:nvGrpSpPr>
            <p:grpSpPr>
              <a:xfrm>
                <a:off x="7701642" y="11041565"/>
                <a:ext cx="1289931" cy="2433796"/>
                <a:chOff x="7533761" y="11045765"/>
                <a:chExt cx="1146631" cy="1945260"/>
              </a:xfrm>
            </p:grpSpPr>
            <p:pic>
              <p:nvPicPr>
                <p:cNvPr id="182" name="그림 181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EE9E0B86-CB61-47C0-AB64-FC23A63231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3761" y="11045765"/>
                  <a:ext cx="1146631" cy="1945260"/>
                </a:xfrm>
                <a:prstGeom prst="rect">
                  <a:avLst/>
                </a:prstGeom>
              </p:spPr>
            </p:pic>
            <p:pic>
              <p:nvPicPr>
                <p:cNvPr id="155" name="그림 154">
                  <a:extLst>
                    <a:ext uri="{FF2B5EF4-FFF2-40B4-BE49-F238E27FC236}">
                      <a16:creationId xmlns:a16="http://schemas.microsoft.com/office/drawing/2014/main" id="{BAB59724-2974-457A-B6C7-D3B658A7BA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25184" y="11314704"/>
                  <a:ext cx="902867" cy="1407381"/>
                </a:xfrm>
                <a:prstGeom prst="rect">
                  <a:avLst/>
                </a:prstGeom>
              </p:spPr>
            </p:pic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E85FD847-6A8D-46D0-902A-280A3142F59B}"/>
                  </a:ext>
                </a:extLst>
              </p:cNvPr>
              <p:cNvGrpSpPr/>
              <p:nvPr/>
            </p:nvGrpSpPr>
            <p:grpSpPr>
              <a:xfrm>
                <a:off x="9159008" y="11041566"/>
                <a:ext cx="1289931" cy="2433795"/>
                <a:chOff x="8928045" y="11049950"/>
                <a:chExt cx="1289931" cy="2188369"/>
              </a:xfrm>
            </p:grpSpPr>
            <p:pic>
              <p:nvPicPr>
                <p:cNvPr id="184" name="그림 183" descr="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78AD7B36-9FF3-412A-9E56-F8EB99FCD3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28045" y="11049950"/>
                  <a:ext cx="1289931" cy="2188369"/>
                </a:xfrm>
                <a:prstGeom prst="rect">
                  <a:avLst/>
                </a:prstGeom>
              </p:spPr>
            </p:pic>
            <p:pic>
              <p:nvPicPr>
                <p:cNvPr id="158" name="그림 157">
                  <a:extLst>
                    <a:ext uri="{FF2B5EF4-FFF2-40B4-BE49-F238E27FC236}">
                      <a16:creationId xmlns:a16="http://schemas.microsoft.com/office/drawing/2014/main" id="{1D6D1730-3A2A-4100-8395-7052D3B4A7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09467" y="11346188"/>
                  <a:ext cx="1063850" cy="1583269"/>
                </a:xfrm>
                <a:prstGeom prst="rect">
                  <a:avLst/>
                </a:prstGeom>
              </p:spPr>
            </p:pic>
          </p:grp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2A20C99-1D54-4F47-AD2E-E9176325868D}"/>
                </a:ext>
              </a:extLst>
            </p:cNvPr>
            <p:cNvSpPr txBox="1"/>
            <p:nvPr/>
          </p:nvSpPr>
          <p:spPr>
            <a:xfrm>
              <a:off x="5807915" y="13267662"/>
              <a:ext cx="495933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▶ 회원가입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–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아이디 중복 확인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다음 우편번호 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API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연동</a:t>
              </a:r>
              <a:endPara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ctr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▶ 상품 구매 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–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상품 옵션 자동 변경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위시리스트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장바구니</a:t>
              </a:r>
              <a:endPara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  <a:p>
              <a:pPr algn="ctr"/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▶ 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About us –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 프로젝트 소개</a:t>
              </a:r>
              <a:r>
                <a:rPr lang="en-US" altLang="ko-KR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, </a:t>
              </a:r>
              <a:r>
                <a:rPr lang="ko-KR" altLang="en-US" sz="1400" dirty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이용방법 소개</a:t>
              </a:r>
              <a:endParaRPr lang="en-US" altLang="ko-KR" sz="1400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1024" name="그림 1023" descr="그리기이(가) 표시된 사진&#10;&#10;자동 생성된 설명">
            <a:extLst>
              <a:ext uri="{FF2B5EF4-FFF2-40B4-BE49-F238E27FC236}">
                <a16:creationId xmlns:a16="http://schemas.microsoft.com/office/drawing/2014/main" id="{518E1B09-DA09-4D28-854F-5E0D63FA07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8" y="432890"/>
            <a:ext cx="1645437" cy="1442575"/>
          </a:xfrm>
          <a:prstGeom prst="rect">
            <a:avLst/>
          </a:prstGeom>
        </p:spPr>
      </p:pic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F2CFE841-08D7-4EED-BDBE-23D09128BE8C}"/>
              </a:ext>
            </a:extLst>
          </p:cNvPr>
          <p:cNvCxnSpPr>
            <a:cxnSpLocks/>
          </p:cNvCxnSpPr>
          <p:nvPr/>
        </p:nvCxnSpPr>
        <p:spPr>
          <a:xfrm>
            <a:off x="2361197" y="1151989"/>
            <a:ext cx="470726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8CE8334E-25A1-4467-A5EE-40F1217771AB}"/>
              </a:ext>
            </a:extLst>
          </p:cNvPr>
          <p:cNvSpPr txBox="1"/>
          <p:nvPr/>
        </p:nvSpPr>
        <p:spPr>
          <a:xfrm>
            <a:off x="2245085" y="1208443"/>
            <a:ext cx="5177908" cy="4011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ko-KR" altLang="en-US" sz="2800" b="1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하람마켓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FFEC5D8-A942-4783-B29F-07D7D3D112B0}"/>
              </a:ext>
            </a:extLst>
          </p:cNvPr>
          <p:cNvSpPr txBox="1"/>
          <p:nvPr/>
        </p:nvSpPr>
        <p:spPr>
          <a:xfrm>
            <a:off x="5274692" y="2979287"/>
            <a:ext cx="4824536" cy="781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800" spc="-150" dirty="0" err="1">
                <a:solidFill>
                  <a:schemeClr val="bg1"/>
                </a:solidFill>
              </a:rPr>
              <a:t>이여진ㅣ이수호ㅣ임지혜</a:t>
            </a:r>
            <a:endParaRPr lang="ko-KR" altLang="en-US" sz="1800" spc="-150" dirty="0">
              <a:solidFill>
                <a:schemeClr val="bg1"/>
              </a:solidFill>
            </a:endParaRPr>
          </a:p>
          <a:p>
            <a:pPr algn="r">
              <a:lnSpc>
                <a:spcPct val="130000"/>
              </a:lnSpc>
              <a:defRPr/>
            </a:pPr>
            <a:r>
              <a:rPr lang="ko-KR" altLang="en-US" sz="1800" spc="-150" dirty="0">
                <a:solidFill>
                  <a:schemeClr val="bg1"/>
                </a:solidFill>
              </a:rPr>
              <a:t>컴퓨터공학부 소프트웨어전공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0A8929F8-61ED-4DDA-9FEF-EBD051C5C6F0}"/>
              </a:ext>
            </a:extLst>
          </p:cNvPr>
          <p:cNvSpPr txBox="1"/>
          <p:nvPr/>
        </p:nvSpPr>
        <p:spPr>
          <a:xfrm>
            <a:off x="8845773" y="1953414"/>
            <a:ext cx="13116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-150" dirty="0">
                <a:solidFill>
                  <a:srgbClr val="558ED5"/>
                </a:solidFill>
                <a:latin typeface="한컴 윤고딕 760"/>
                <a:ea typeface="한컴 윤고딕 760"/>
              </a:rPr>
              <a:t>Team</a:t>
            </a:r>
          </a:p>
          <a:p>
            <a:pPr algn="ctr">
              <a:defRPr/>
            </a:pPr>
            <a:r>
              <a:rPr lang="en-US" altLang="ko-KR" sz="4400" spc="-150" dirty="0">
                <a:solidFill>
                  <a:srgbClr val="558ED5"/>
                </a:solidFill>
                <a:latin typeface="한컴 윤고딕 760"/>
                <a:ea typeface="한컴 윤고딕 760"/>
              </a:rPr>
              <a:t>16</a:t>
            </a:r>
          </a:p>
        </p:txBody>
      </p:sp>
      <p:pic>
        <p:nvPicPr>
          <p:cNvPr id="1045" name="그림 1044">
            <a:extLst>
              <a:ext uri="{FF2B5EF4-FFF2-40B4-BE49-F238E27FC236}">
                <a16:creationId xmlns:a16="http://schemas.microsoft.com/office/drawing/2014/main" id="{6FA00BCD-5DC2-4068-8052-E30BCA6F061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15185" y="1431304"/>
            <a:ext cx="30384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13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</TotalTime>
  <Words>143</Words>
  <Application>Microsoft Office PowerPoint</Application>
  <PresentationFormat>사용자 지정</PresentationFormat>
  <Paragraphs>29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에스코어 드림 6 Bold</vt:lpstr>
      <vt:lpstr>맑은 고딕</vt:lpstr>
      <vt:lpstr>Arial</vt:lpstr>
      <vt:lpstr>Calibri Light</vt:lpstr>
      <vt:lpstr>에스코어 드림 2 ExtraLight</vt:lpstr>
      <vt:lpstr>에스코어 드림 4 Regular</vt:lpstr>
      <vt:lpstr>에스코어 드림 3 Light</vt:lpstr>
      <vt:lpstr>Calibri</vt:lpstr>
      <vt:lpstr>한컴 윤고딕 760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Kimsy</dc:creator>
  <cp:lastModifiedBy>이 장훈</cp:lastModifiedBy>
  <cp:revision>55</cp:revision>
  <dcterms:created xsi:type="dcterms:W3CDTF">2019-10-29T12:11:24Z</dcterms:created>
  <dcterms:modified xsi:type="dcterms:W3CDTF">2019-11-10T11:33:32Z</dcterms:modified>
</cp:coreProperties>
</file>